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246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68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59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73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448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493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54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514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967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15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902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FCA179A-D496-47B0-8EED-7AF7DBAEBD0C}" type="datetimeFigureOut">
              <a:rPr lang="nl-NL" smtClean="0"/>
              <a:t>19-1-2018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E050994-8153-400C-85F0-CBC7C4E840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93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rct=j&amp;q=&amp;esrc=s&amp;source=images&amp;cd=&amp;cad=rja&amp;uact=8&amp;ved=0ahUKEwj24uzx1ePYAhVDZFAKHbUGBtQQjRwIBw&amp;url=http%3A%2F%2Fwww.ondergrond.tv%2Fde_ondergrond%2F2007%2F05%2Fmaar_twee_boere.html&amp;psig=AOvVaw1MruLwkfLsbh9CsGFMsQOl&amp;ust=151643905755670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584AF9-ACAA-4E71-878A-DDCC00E3A1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Afwijkend gedrag </a:t>
            </a:r>
            <a:br>
              <a:rPr lang="nl-NL" dirty="0"/>
            </a:br>
            <a:r>
              <a:rPr lang="nl-NL" dirty="0"/>
              <a:t>konijn/ varken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C63917C-2649-4633-A30D-6C8544E845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006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64CC9-BC8A-48B5-9851-AC0EF7CA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1" y="1059895"/>
            <a:ext cx="3105976" cy="4738211"/>
          </a:xfrm>
        </p:spPr>
        <p:txBody>
          <a:bodyPr anchor="ctr">
            <a:normAutofit/>
          </a:bodyPr>
          <a:lstStyle/>
          <a:p>
            <a:r>
              <a:rPr lang="nl-NL" sz="4400" dirty="0">
                <a:solidFill>
                  <a:srgbClr val="FFFFFF"/>
                </a:solidFill>
              </a:rPr>
              <a:t>Probleem konijn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D6913B-E004-4B41-8808-E264C48C5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681" y="1059896"/>
            <a:ext cx="6245233" cy="4738210"/>
          </a:xfrm>
        </p:spPr>
        <p:txBody>
          <a:bodyPr anchor="ctr">
            <a:normAutofit/>
          </a:bodyPr>
          <a:lstStyle/>
          <a:p>
            <a:r>
              <a:rPr lang="nl-NL" sz="3200" dirty="0"/>
              <a:t>Stampen</a:t>
            </a:r>
          </a:p>
          <a:p>
            <a:r>
              <a:rPr lang="nl-NL" sz="3200" dirty="0"/>
              <a:t>Knagen aan het gaas</a:t>
            </a:r>
          </a:p>
          <a:p>
            <a:r>
              <a:rPr lang="nl-NL" sz="3200" dirty="0" smtClean="0"/>
              <a:t>(Territoriaal) </a:t>
            </a:r>
            <a:r>
              <a:rPr lang="nl-NL" sz="3200" dirty="0"/>
              <a:t>agressie naar mensen en andere soort genoten</a:t>
            </a:r>
          </a:p>
        </p:txBody>
      </p:sp>
    </p:spTree>
    <p:extLst>
      <p:ext uri="{BB962C8B-B14F-4D97-AF65-F5344CB8AC3E}">
        <p14:creationId xmlns:p14="http://schemas.microsoft.com/office/powerpoint/2010/main" val="373470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10362-2BE6-44AE-BFCF-4E6573532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1" y="1059895"/>
            <a:ext cx="3105976" cy="4738211"/>
          </a:xfrm>
        </p:spPr>
        <p:txBody>
          <a:bodyPr anchor="ctr">
            <a:normAutofit/>
          </a:bodyPr>
          <a:lstStyle/>
          <a:p>
            <a:r>
              <a:rPr lang="nl-NL" sz="4400" dirty="0" smtClean="0">
                <a:solidFill>
                  <a:srgbClr val="FFFFFF"/>
                </a:solidFill>
              </a:rPr>
              <a:t>Oorzaak</a:t>
            </a:r>
            <a:endParaRPr lang="nl-NL" sz="4400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C2083A-A31B-406A-B08A-B9550436D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2492" y="406754"/>
            <a:ext cx="6245233" cy="4738210"/>
          </a:xfrm>
        </p:spPr>
        <p:txBody>
          <a:bodyPr anchor="ctr">
            <a:normAutofit/>
          </a:bodyPr>
          <a:lstStyle/>
          <a:p>
            <a:r>
              <a:rPr lang="nl-NL" sz="3200" dirty="0" smtClean="0"/>
              <a:t>Individuele huisvesting</a:t>
            </a:r>
          </a:p>
          <a:p>
            <a:r>
              <a:rPr lang="nl-NL" sz="3200" dirty="0" smtClean="0"/>
              <a:t>Te </a:t>
            </a:r>
            <a:r>
              <a:rPr lang="nl-NL" sz="3200" dirty="0"/>
              <a:t>klein hok</a:t>
            </a:r>
          </a:p>
          <a:p>
            <a:r>
              <a:rPr lang="nl-NL" sz="3200" dirty="0"/>
              <a:t>Geen </a:t>
            </a:r>
            <a:r>
              <a:rPr lang="nl-NL" sz="3200" dirty="0" smtClean="0"/>
              <a:t>verrijking (bijvoorbeeld: voer aangebode</a:t>
            </a:r>
            <a:r>
              <a:rPr lang="nl-NL" sz="3200" dirty="0" smtClean="0"/>
              <a:t>n in bak)</a:t>
            </a:r>
            <a:endParaRPr lang="nl-NL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531" y="4075611"/>
            <a:ext cx="4946469" cy="278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8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EC96A-51C5-40B4-A600-FE3F91B9B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</a:t>
            </a:r>
            <a:r>
              <a:rPr lang="nl-NL" dirty="0" smtClean="0"/>
              <a:t>plossing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D80EE2-65C7-47D7-A4C3-EAE3E137E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403427"/>
            <a:ext cx="7315200" cy="5120640"/>
          </a:xfrm>
        </p:spPr>
        <p:txBody>
          <a:bodyPr>
            <a:normAutofit/>
          </a:bodyPr>
          <a:lstStyle/>
          <a:p>
            <a:r>
              <a:rPr lang="nl-NL" sz="3200" dirty="0" smtClean="0"/>
              <a:t>Minimaal per </a:t>
            </a:r>
            <a:r>
              <a:rPr lang="nl-NL" sz="3200" dirty="0"/>
              <a:t>twee </a:t>
            </a:r>
            <a:r>
              <a:rPr lang="nl-NL" sz="3200" dirty="0" smtClean="0"/>
              <a:t>houden </a:t>
            </a:r>
          </a:p>
          <a:p>
            <a:r>
              <a:rPr lang="nl-NL" sz="3200" dirty="0" smtClean="0"/>
              <a:t>Voerv</a:t>
            </a:r>
            <a:r>
              <a:rPr lang="nl-NL" sz="3200" dirty="0" smtClean="0"/>
              <a:t>errijking </a:t>
            </a:r>
            <a:endParaRPr lang="nl-NL" sz="3200" dirty="0"/>
          </a:p>
          <a:p>
            <a:r>
              <a:rPr lang="nl-NL" sz="3200" dirty="0"/>
              <a:t>Groter hok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868" y="3424428"/>
            <a:ext cx="3837804" cy="295510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09"/>
          <a:stretch/>
        </p:blipFill>
        <p:spPr>
          <a:xfrm>
            <a:off x="4697429" y="4477517"/>
            <a:ext cx="2495006" cy="209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495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2D9B5-5FB2-4825-B5F8-D917F7780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Probleem varken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B5342A-5BF4-4DD6-B06B-7963D19BD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Vacuüm </a:t>
            </a:r>
            <a:r>
              <a:rPr lang="nl-NL" sz="3200" dirty="0"/>
              <a:t>kauwen</a:t>
            </a:r>
          </a:p>
          <a:p>
            <a:r>
              <a:rPr lang="nl-NL" sz="3200" dirty="0" smtClean="0"/>
              <a:t>‘Neusje </a:t>
            </a:r>
            <a:r>
              <a:rPr lang="nl-NL" sz="3200" dirty="0" err="1" smtClean="0"/>
              <a:t>neusje</a:t>
            </a:r>
            <a:r>
              <a:rPr lang="nl-NL" sz="3200" dirty="0" smtClean="0"/>
              <a:t>’ </a:t>
            </a:r>
            <a:endParaRPr lang="nl-NL" sz="3200" dirty="0"/>
          </a:p>
          <a:p>
            <a:r>
              <a:rPr lang="nl-NL" sz="3200" dirty="0"/>
              <a:t>Staart/ oor bijten</a:t>
            </a:r>
          </a:p>
          <a:p>
            <a:r>
              <a:rPr lang="nl-NL" sz="3200" dirty="0"/>
              <a:t>S</a:t>
            </a:r>
            <a:r>
              <a:rPr lang="nl-NL" sz="3200" dirty="0" smtClean="0"/>
              <a:t>tangbijten</a:t>
            </a:r>
            <a:endParaRPr lang="nl-NL" sz="3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689" y="3592286"/>
            <a:ext cx="4350002" cy="290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53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1CBC0-5018-4788-B38B-A91F143B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</a:t>
            </a:r>
            <a:r>
              <a:rPr lang="nl-NL" dirty="0" smtClean="0"/>
              <a:t>orzaak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A3A3C5-F9A0-477D-81B6-50BCE560B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Stress</a:t>
            </a:r>
          </a:p>
          <a:p>
            <a:r>
              <a:rPr lang="nl-NL" sz="3200" dirty="0" smtClean="0"/>
              <a:t>Te weinig </a:t>
            </a:r>
            <a:r>
              <a:rPr lang="nl-NL" sz="3200" dirty="0"/>
              <a:t>ruimte </a:t>
            </a:r>
          </a:p>
          <a:p>
            <a:r>
              <a:rPr lang="nl-NL" sz="3200" dirty="0"/>
              <a:t>Te vroeg gespeend</a:t>
            </a:r>
          </a:p>
          <a:p>
            <a:r>
              <a:rPr lang="nl-NL" sz="3200" dirty="0"/>
              <a:t>Verveling</a:t>
            </a:r>
          </a:p>
          <a:p>
            <a:r>
              <a:rPr lang="nl-NL" sz="3200" dirty="0"/>
              <a:t>Individuele huisvesting </a:t>
            </a:r>
          </a:p>
        </p:txBody>
      </p:sp>
      <p:pic>
        <p:nvPicPr>
          <p:cNvPr id="1026" name="Picture 2" descr="Afbeeldingsresultaat voor bioindustri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415" y="531858"/>
            <a:ext cx="352425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06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D267D8-E1A1-4005-996A-583E4597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</a:t>
            </a:r>
            <a:r>
              <a:rPr lang="nl-NL" dirty="0" smtClean="0"/>
              <a:t>plossing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176C96-7CFF-4CCF-99D3-073E60328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42" y="380782"/>
            <a:ext cx="7315200" cy="5120640"/>
          </a:xfrm>
        </p:spPr>
        <p:txBody>
          <a:bodyPr>
            <a:normAutofit/>
          </a:bodyPr>
          <a:lstStyle/>
          <a:p>
            <a:r>
              <a:rPr lang="nl-NL" sz="3200" dirty="0"/>
              <a:t>Meer ruimte geven</a:t>
            </a:r>
          </a:p>
          <a:p>
            <a:r>
              <a:rPr lang="nl-NL" sz="3200" dirty="0"/>
              <a:t>In groepen huisvesten</a:t>
            </a:r>
          </a:p>
          <a:p>
            <a:r>
              <a:rPr lang="nl-NL" sz="3200" dirty="0"/>
              <a:t>Zorgen voor </a:t>
            </a:r>
            <a:r>
              <a:rPr lang="nl-NL" sz="3200" dirty="0" smtClean="0"/>
              <a:t>voedsel verrijking of meer spelmogelijkheden</a:t>
            </a:r>
            <a:endParaRPr lang="nl-NL" sz="3200" dirty="0"/>
          </a:p>
          <a:p>
            <a:r>
              <a:rPr lang="nl-NL" sz="3200" dirty="0"/>
              <a:t>Zorgen dat ze kunnen </a:t>
            </a:r>
            <a:r>
              <a:rPr lang="nl-NL" sz="3200" dirty="0" smtClean="0"/>
              <a:t>wroeten</a:t>
            </a:r>
          </a:p>
          <a:p>
            <a:pPr lvl="1"/>
            <a:r>
              <a:rPr lang="nl-NL" sz="3000" dirty="0" smtClean="0"/>
              <a:t>Bijvoorbeeld stro op de grond</a:t>
            </a:r>
            <a:endParaRPr lang="nl-NL" sz="3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926" y="4544960"/>
            <a:ext cx="3479074" cy="231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96098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47</TotalTime>
  <Words>91</Words>
  <Application>Microsoft Office PowerPoint</Application>
  <PresentationFormat>Breedbeeld</PresentationFormat>
  <Paragraphs>30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 2</vt:lpstr>
      <vt:lpstr>Frame</vt:lpstr>
      <vt:lpstr>Afwijkend gedrag  konijn/ varken</vt:lpstr>
      <vt:lpstr>Probleem konijn</vt:lpstr>
      <vt:lpstr>Oorzaak</vt:lpstr>
      <vt:lpstr>Oplossing</vt:lpstr>
      <vt:lpstr>Probleem varken</vt:lpstr>
      <vt:lpstr>Oorzaak</vt:lpstr>
      <vt:lpstr>Oplossing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Afwijkend gedrag  konijn/ varken</dc:title>
  <dc:creator>Arthur Jongste</dc:creator>
  <cp:lastModifiedBy>Weijden, Yorike van der</cp:lastModifiedBy>
  <cp:revision>6</cp:revision>
  <dcterms:created xsi:type="dcterms:W3CDTF">2018-01-19T08:03:00Z</dcterms:created>
  <dcterms:modified xsi:type="dcterms:W3CDTF">2018-01-19T09:07:55Z</dcterms:modified>
</cp:coreProperties>
</file>